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64" r:id="rId3"/>
    <p:sldId id="304" r:id="rId4"/>
    <p:sldId id="324" r:id="rId5"/>
    <p:sldId id="305" r:id="rId6"/>
    <p:sldId id="306" r:id="rId7"/>
    <p:sldId id="307" r:id="rId8"/>
    <p:sldId id="308" r:id="rId9"/>
    <p:sldId id="309" r:id="rId10"/>
    <p:sldId id="311" r:id="rId11"/>
    <p:sldId id="267" r:id="rId12"/>
    <p:sldId id="312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FD251BD-B2F8-45C0-9554-5C413CDF75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913E81C-C739-4207-9E00-FEB196103F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5408749-28C8-411C-AE34-9891D7A41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F728A-39E7-4B07-8650-68BC1B3FEE82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3D54417-4C8A-49C6-B1E3-C1ACE10ED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8D67EA3-F78D-481B-875C-F7D29F5A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E94C-D1C8-41C4-980F-9CA91FAD7BE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29336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2D208B8-9E7B-4B65-BAD7-3F68EFB3A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B102B65B-C5B1-4CFE-A952-60CB83383D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09F3CAC-1AF3-4E5F-BFB2-E2D059C57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F728A-39E7-4B07-8650-68BC1B3FEE82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DF52D81-8A66-4C70-AEA8-FE9E66137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58B1D6D-0AE1-4EE0-8862-9AD866114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E94C-D1C8-41C4-980F-9CA91FAD7BE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78780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644E3F22-2430-462F-9909-84BDCC9C1C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D1F801EE-4DEB-40BB-9E2D-239BE393A5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8C35D4E-219C-49D3-B692-23C86D06F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F728A-39E7-4B07-8650-68BC1B3FEE82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82A9ECA-6146-4193-ABFD-999783357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4CA4FA4-0F68-4407-81C8-6FEFB47DC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E94C-D1C8-41C4-980F-9CA91FAD7BE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10712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5219540-AC7C-44CB-AA21-4F5AAADE8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7D5EE13-2E18-4F97-B9FF-5EAD09DDB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21DA789-80D0-4579-BEBC-C9C5C09F3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F728A-39E7-4B07-8650-68BC1B3FEE82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416DE26-AA76-4C00-ADE6-D39003591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3E52180-63EA-4853-88A5-ADC9CF3AB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E94C-D1C8-41C4-980F-9CA91FAD7BE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90610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FE66728-60EA-47B3-8109-5871F8EF3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28A3710-1209-4F99-954A-B707648324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18DF9B3-62A1-4AB9-95F9-D073DA115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F728A-39E7-4B07-8650-68BC1B3FEE82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B0B47AD-F944-4050-95E5-4279AB348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88C750E-FC7E-4B88-9DFC-7BE75CA0C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E94C-D1C8-41C4-980F-9CA91FAD7BE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46416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9A329F7-F39C-42A8-8CD0-7170ED2D6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4288C1B-070F-46ED-BFDF-80828AE21C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17A2136-86D8-4E80-BF8F-CA87538EAE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E93BC5E-A33E-4849-9284-C7BD72576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F728A-39E7-4B07-8650-68BC1B3FEE82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F020F3A-A6EA-44BA-BFB1-7BCA4C393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B386F2B-EC37-4B0D-A3B8-192F259F8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E94C-D1C8-41C4-980F-9CA91FAD7BE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30120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0E3DB56-ACFD-4F31-9739-A038C6136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6D8AB0C-9949-4F20-8ED0-A880C19CA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B6A624D2-FE8C-4F23-AF1A-D1CC0E0AD3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8AB56C3C-0DD3-4CF6-81E3-C291A78DAB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F9406613-6967-4A46-90A8-7416A8EC6E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3BB1EBA2-894A-4F46-919D-85FC98969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F728A-39E7-4B07-8650-68BC1B3FEE82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1A100ECC-A4C3-40C0-BE43-17FA479EE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F5CC5A73-F3AB-4BA0-9BCE-22098C8B6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E94C-D1C8-41C4-980F-9CA91FAD7BE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58360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B636081-4E40-4B41-9870-8EACDBEC1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EA893550-F57E-4A6A-8EF6-F00806328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F728A-39E7-4B07-8650-68BC1B3FEE82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91BEA92E-D98E-47F5-BE58-167150341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0FED21D9-E3F4-4D6E-87BE-15E174AC9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E94C-D1C8-41C4-980F-9CA91FAD7BE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81127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331E99AE-0C62-4238-B848-CE4EFAFF8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F728A-39E7-4B07-8650-68BC1B3FEE82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6FA4A3C1-695F-428E-8902-037DE5BA0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BA1B0EAB-5603-4B9D-B2A2-24C8FF389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E94C-D1C8-41C4-980F-9CA91FAD7BE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9953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24A67DE-1AF6-449F-97F9-B88AC2B60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521C914-FBC6-4D64-AD2F-28031817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C946D92D-1546-438A-BDD8-378390322F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8338656-B793-422B-ADBC-007F55840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F728A-39E7-4B07-8650-68BC1B3FEE82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9C59134-AFFA-4A70-A1B6-84827154A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0E356197-918B-45BC-A178-3D16C22F8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E94C-D1C8-41C4-980F-9CA91FAD7BE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29294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20A7B50-23BA-4D93-AB61-C8C7AEC74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830E4B33-9A3C-4134-84BA-9D9B524130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F26DE549-5D57-4A46-98CD-9D21C7A3F9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68A5C08-B240-4912-A0B6-DD3A16EB4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F728A-39E7-4B07-8650-68BC1B3FEE82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620272D-2CA3-46FC-89E1-B73EBE77A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0E7206A2-B660-4B0B-A412-297BA583E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4E94C-D1C8-41C4-980F-9CA91FAD7BE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88613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F6DCFD32-B947-4846-B444-35CCAB1AA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05C6C3-2845-4755-943E-452AEA8320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BD050EA-1047-42FA-8811-117186B1F4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F728A-39E7-4B07-8650-68BC1B3FEE82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43F4E1D-AC56-43C8-A21D-E0DAD1EB22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603960F-8FFA-4233-9CC2-5C5D5D0D33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4E94C-D1C8-41C4-980F-9CA91FAD7BE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9066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hyperlink" Target="https://pxhere.com/en/photo/1285961" TargetMode="External"/><Relationship Id="rId7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en.wikipedia.org/wiki/Telephone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jpg"/><Relationship Id="rId9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>
            <a:extLst>
              <a:ext uri="{FF2B5EF4-FFF2-40B4-BE49-F238E27FC236}">
                <a16:creationId xmlns:a16="http://schemas.microsoft.com/office/drawing/2014/main" id="{6AEE0C31-DB79-4435-82C9-416324822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38213"/>
            <a:ext cx="10515600" cy="2852737"/>
          </a:xfrm>
        </p:spPr>
        <p:txBody>
          <a:bodyPr/>
          <a:lstStyle/>
          <a:p>
            <a:pPr algn="ctr"/>
            <a:r>
              <a:rPr lang="hr-HR" b="1" dirty="0" err="1">
                <a:solidFill>
                  <a:schemeClr val="accent2"/>
                </a:solidFill>
              </a:rPr>
              <a:t>Unit</a:t>
            </a:r>
            <a:r>
              <a:rPr lang="hr-HR" b="1" dirty="0">
                <a:solidFill>
                  <a:schemeClr val="accent2"/>
                </a:solidFill>
              </a:rPr>
              <a:t> 3: Nero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37EA3169-FFC5-4CCD-8985-D7F13D27E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790950"/>
            <a:ext cx="10515600" cy="1500187"/>
          </a:xfrm>
        </p:spPr>
        <p:txBody>
          <a:bodyPr/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Dip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in</a:t>
            </a:r>
            <a:r>
              <a:rPr lang="hr-HR" dirty="0">
                <a:solidFill>
                  <a:schemeClr val="accent2"/>
                </a:solidFill>
              </a:rPr>
              <a:t> 6, Školska knjiga</a:t>
            </a:r>
          </a:p>
        </p:txBody>
      </p:sp>
    </p:spTree>
    <p:extLst>
      <p:ext uri="{BB962C8B-B14F-4D97-AF65-F5344CB8AC3E}">
        <p14:creationId xmlns:p14="http://schemas.microsoft.com/office/powerpoint/2010/main" val="801358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C91B96D-4367-47D1-B44C-126B155CD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WORKBOOK 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68/ H</a:t>
            </a:r>
          </a:p>
        </p:txBody>
      </p:sp>
      <p:pic>
        <p:nvPicPr>
          <p:cNvPr id="5" name="Rezervirano mjesto sadržaja 4" descr="Slika na kojoj se prikazuje tekst&#10;&#10;Opis je automatski generiran">
            <a:extLst>
              <a:ext uri="{FF2B5EF4-FFF2-40B4-BE49-F238E27FC236}">
                <a16:creationId xmlns:a16="http://schemas.microsoft.com/office/drawing/2014/main" id="{D7BF6FE5-4CD2-44F5-8E8B-02C7C9B5C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7" t="23299" r="58627" b="12552"/>
          <a:stretch/>
        </p:blipFill>
        <p:spPr>
          <a:xfrm>
            <a:off x="5688530" y="201422"/>
            <a:ext cx="6165784" cy="6455155"/>
          </a:xfrm>
        </p:spPr>
      </p:pic>
    </p:spTree>
    <p:extLst>
      <p:ext uri="{BB962C8B-B14F-4D97-AF65-F5344CB8AC3E}">
        <p14:creationId xmlns:p14="http://schemas.microsoft.com/office/powerpoint/2010/main" val="2145114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C08B0F1C-F78C-4BD4-99A3-EEBFE250C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b="1" dirty="0" err="1"/>
              <a:t>The</a:t>
            </a:r>
            <a:r>
              <a:rPr lang="hr-HR" b="1" dirty="0"/>
              <a:t> Wright </a:t>
            </a:r>
            <a:r>
              <a:rPr lang="hr-HR" b="1" dirty="0" err="1"/>
              <a:t>brothers</a:t>
            </a:r>
            <a:endParaRPr lang="en-US" b="1" dirty="0"/>
          </a:p>
        </p:txBody>
      </p:sp>
      <p:pic>
        <p:nvPicPr>
          <p:cNvPr id="8" name="Rezervirano mjesto sadržaja 7" descr="Slika na kojoj se prikazuje na otvorenom, voda, letenje, plaža&#10;&#10;Opis je automatski generiran">
            <a:extLst>
              <a:ext uri="{FF2B5EF4-FFF2-40B4-BE49-F238E27FC236}">
                <a16:creationId xmlns:a16="http://schemas.microsoft.com/office/drawing/2014/main" id="{75D78948-BA8E-4631-8530-C395D4D39B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8" r="1" b="7619"/>
          <a:stretch/>
        </p:blipFill>
        <p:spPr>
          <a:xfrm>
            <a:off x="828675" y="1825626"/>
            <a:ext cx="10525125" cy="4351338"/>
          </a:xfrm>
          <a:prstGeom prst="rect">
            <a:avLst/>
          </a:prstGeom>
        </p:spPr>
      </p:pic>
      <p:sp>
        <p:nvSpPr>
          <p:cNvPr id="9" name="Pravokutnik 8">
            <a:extLst>
              <a:ext uri="{FF2B5EF4-FFF2-40B4-BE49-F238E27FC236}">
                <a16:creationId xmlns:a16="http://schemas.microsoft.com/office/drawing/2014/main" id="{A74E600B-93BE-41EA-A6D4-32E888804CD7}"/>
              </a:ext>
            </a:extLst>
          </p:cNvPr>
          <p:cNvSpPr/>
          <p:nvPr/>
        </p:nvSpPr>
        <p:spPr>
          <a:xfrm>
            <a:off x="7353300" y="1285875"/>
            <a:ext cx="2466975" cy="6953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dirty="0"/>
              <a:t>Wb: 67 / F</a:t>
            </a:r>
          </a:p>
        </p:txBody>
      </p:sp>
    </p:spTree>
    <p:extLst>
      <p:ext uri="{BB962C8B-B14F-4D97-AF65-F5344CB8AC3E}">
        <p14:creationId xmlns:p14="http://schemas.microsoft.com/office/powerpoint/2010/main" val="72100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 descr="Slika na kojoj se prikazuje tekst&#10;&#10;Opis je automatski generiran">
            <a:extLst>
              <a:ext uri="{FF2B5EF4-FFF2-40B4-BE49-F238E27FC236}">
                <a16:creationId xmlns:a16="http://schemas.microsoft.com/office/drawing/2014/main" id="{7E5F58FD-7EE0-4AB7-91F7-A34226A7F9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22175" r="5500" b="14947"/>
          <a:stretch/>
        </p:blipFill>
        <p:spPr>
          <a:xfrm>
            <a:off x="895150" y="52366"/>
            <a:ext cx="6429676" cy="6473021"/>
          </a:xfrm>
          <a:prstGeom prst="rect">
            <a:avLst/>
          </a:prstGeom>
        </p:spPr>
      </p:pic>
      <p:pic>
        <p:nvPicPr>
          <p:cNvPr id="7" name="Slika 6" descr="Slika na kojoj se prikazuje snimka zaslona, elektronički, računalo&#10;&#10;Opis je automatski generiran">
            <a:extLst>
              <a:ext uri="{FF2B5EF4-FFF2-40B4-BE49-F238E27FC236}">
                <a16:creationId xmlns:a16="http://schemas.microsoft.com/office/drawing/2014/main" id="{184BBFFB-B580-4D5D-9FE0-AAEC73D14B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2" t="32761" r="54809" b="33555"/>
          <a:stretch/>
        </p:blipFill>
        <p:spPr>
          <a:xfrm>
            <a:off x="5762325" y="3429000"/>
            <a:ext cx="6429675" cy="3376634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52A87C6B-9B8F-4CD8-B9D6-1456D30D0B07}"/>
              </a:ext>
            </a:extLst>
          </p:cNvPr>
          <p:cNvSpPr txBox="1"/>
          <p:nvPr/>
        </p:nvSpPr>
        <p:spPr>
          <a:xfrm>
            <a:off x="2006449" y="3498955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C5520830-2171-4D1B-9B09-A21119E4BC93}"/>
              </a:ext>
            </a:extLst>
          </p:cNvPr>
          <p:cNvSpPr txBox="1"/>
          <p:nvPr/>
        </p:nvSpPr>
        <p:spPr>
          <a:xfrm>
            <a:off x="1929447" y="3839134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9EF8226-902C-4247-90BA-707E54EDF31C}"/>
              </a:ext>
            </a:extLst>
          </p:cNvPr>
          <p:cNvSpPr txBox="1"/>
          <p:nvPr/>
        </p:nvSpPr>
        <p:spPr>
          <a:xfrm>
            <a:off x="1635075" y="4129677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B309AFA-5E5A-45FC-B1FA-E0AC7229C681}"/>
              </a:ext>
            </a:extLst>
          </p:cNvPr>
          <p:cNvSpPr txBox="1"/>
          <p:nvPr/>
        </p:nvSpPr>
        <p:spPr>
          <a:xfrm>
            <a:off x="2235746" y="4469856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weren’t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C0A0F09-EBB1-4245-B2E0-D3254E49CC85}"/>
              </a:ext>
            </a:extLst>
          </p:cNvPr>
          <p:cNvSpPr txBox="1"/>
          <p:nvPr/>
        </p:nvSpPr>
        <p:spPr>
          <a:xfrm>
            <a:off x="2088560" y="4784885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98AFD25C-354B-4BA0-B830-257A30B883FD}"/>
              </a:ext>
            </a:extLst>
          </p:cNvPr>
          <p:cNvSpPr txBox="1"/>
          <p:nvPr/>
        </p:nvSpPr>
        <p:spPr>
          <a:xfrm>
            <a:off x="2235746" y="5097511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E5512A0F-6439-4399-B771-C0E20328A62E}"/>
              </a:ext>
            </a:extLst>
          </p:cNvPr>
          <p:cNvSpPr txBox="1"/>
          <p:nvPr/>
        </p:nvSpPr>
        <p:spPr>
          <a:xfrm>
            <a:off x="1635075" y="5412540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F0233FC-ABB3-4B8B-82C2-FBBC1E73290A}"/>
              </a:ext>
            </a:extLst>
          </p:cNvPr>
          <p:cNvSpPr txBox="1"/>
          <p:nvPr/>
        </p:nvSpPr>
        <p:spPr>
          <a:xfrm>
            <a:off x="2235746" y="5725166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weren’t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2120578-6E18-4733-AF10-6C2FE3687386}"/>
              </a:ext>
            </a:extLst>
          </p:cNvPr>
          <p:cNvSpPr txBox="1"/>
          <p:nvPr/>
        </p:nvSpPr>
        <p:spPr>
          <a:xfrm>
            <a:off x="2088560" y="6040195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FCCBDBA6-A96F-441F-A268-A716E7EECDBC}"/>
              </a:ext>
            </a:extLst>
          </p:cNvPr>
          <p:cNvSpPr txBox="1"/>
          <p:nvPr/>
        </p:nvSpPr>
        <p:spPr>
          <a:xfrm>
            <a:off x="6787554" y="3429000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B023B96F-4847-4399-B9B6-4312DAED27E1}"/>
              </a:ext>
            </a:extLst>
          </p:cNvPr>
          <p:cNvSpPr txBox="1"/>
          <p:nvPr/>
        </p:nvSpPr>
        <p:spPr>
          <a:xfrm>
            <a:off x="7778311" y="3963739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ACFB964-368A-451B-8986-05511DE6E51D}"/>
              </a:ext>
            </a:extLst>
          </p:cNvPr>
          <p:cNvSpPr txBox="1"/>
          <p:nvPr/>
        </p:nvSpPr>
        <p:spPr>
          <a:xfrm>
            <a:off x="10302128" y="3963739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EAC86571-D4FB-4041-ACEA-EB0D2951A2EA}"/>
              </a:ext>
            </a:extLst>
          </p:cNvPr>
          <p:cNvSpPr txBox="1"/>
          <p:nvPr/>
        </p:nvSpPr>
        <p:spPr>
          <a:xfrm>
            <a:off x="9298370" y="4489639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CDB5DDC2-6236-40E5-986F-7711C8559B01}"/>
              </a:ext>
            </a:extLst>
          </p:cNvPr>
          <p:cNvSpPr txBox="1"/>
          <p:nvPr/>
        </p:nvSpPr>
        <p:spPr>
          <a:xfrm>
            <a:off x="7670927" y="4810775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2287E054-2C2A-41EF-A653-D76D69EABE40}"/>
              </a:ext>
            </a:extLst>
          </p:cNvPr>
          <p:cNvSpPr txBox="1"/>
          <p:nvPr/>
        </p:nvSpPr>
        <p:spPr>
          <a:xfrm>
            <a:off x="8583381" y="5556099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3" name="Pravokutnik 22">
            <a:extLst>
              <a:ext uri="{FF2B5EF4-FFF2-40B4-BE49-F238E27FC236}">
                <a16:creationId xmlns:a16="http://schemas.microsoft.com/office/drawing/2014/main" id="{73562838-0E72-4DCF-94E8-4F8AE1B2AB82}"/>
              </a:ext>
            </a:extLst>
          </p:cNvPr>
          <p:cNvSpPr/>
          <p:nvPr/>
        </p:nvSpPr>
        <p:spPr>
          <a:xfrm>
            <a:off x="5678424" y="6318504"/>
            <a:ext cx="5897880" cy="40011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8207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zervirano mjesto sadržaja 12" descr="Slika na kojoj se prikazuje elektronički, na zatvorenom, daljinsko, sjedenje&#10;&#10;Opis je automatski generiran">
            <a:extLst>
              <a:ext uri="{FF2B5EF4-FFF2-40B4-BE49-F238E27FC236}">
                <a16:creationId xmlns:a16="http://schemas.microsoft.com/office/drawing/2014/main" id="{E5B4A6E6-B9D2-4A2A-B0E1-01DD8111239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1757" t="16710" b="7551"/>
          <a:stretch/>
        </p:blipFill>
        <p:spPr>
          <a:xfrm>
            <a:off x="2700599" y="3228181"/>
            <a:ext cx="2269332" cy="3295651"/>
          </a:xfrm>
        </p:spPr>
      </p:pic>
      <p:sp>
        <p:nvSpPr>
          <p:cNvPr id="8" name="Naslov 1">
            <a:extLst>
              <a:ext uri="{FF2B5EF4-FFF2-40B4-BE49-F238E27FC236}">
                <a16:creationId xmlns:a16="http://schemas.microsoft.com/office/drawing/2014/main" id="{C05DD441-8C01-4084-A7B9-752915CBDF21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hr-HR" sz="5300" b="1" dirty="0"/>
            </a:br>
            <a:r>
              <a:rPr lang="hr-HR" sz="5300" b="1" dirty="0"/>
              <a:t>L – E – T – E – H – O -N – P – N –I – G</a:t>
            </a:r>
            <a:br>
              <a:rPr lang="hr-HR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hr-HR" dirty="0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35E3FC8C-DF03-4207-B4C1-8B7979387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4168"/>
            <a:ext cx="10515600" cy="132556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br>
              <a:rPr lang="hr-HR" sz="5300" b="1" dirty="0"/>
            </a:br>
            <a:r>
              <a:rPr lang="hr-HR" sz="5300" b="1" dirty="0"/>
              <a:t>T E L E P H O N I N G</a:t>
            </a:r>
            <a:br>
              <a:rPr lang="hr-HR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hr-HR" dirty="0"/>
          </a:p>
        </p:txBody>
      </p:sp>
      <p:pic>
        <p:nvPicPr>
          <p:cNvPr id="15" name="Slika 14" descr="Slika na kojoj se prikazuje elektronički, sjedenje, daljinsko, stol&#10;&#10;Opis je automatski generiran">
            <a:extLst>
              <a:ext uri="{FF2B5EF4-FFF2-40B4-BE49-F238E27FC236}">
                <a16:creationId xmlns:a16="http://schemas.microsoft.com/office/drawing/2014/main" id="{49155623-BC01-4AC4-B086-12C9FCAABE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56153"/>
            <a:ext cx="3608615" cy="3789046"/>
          </a:xfrm>
          <a:prstGeom prst="rect">
            <a:avLst/>
          </a:prstGeom>
        </p:spPr>
      </p:pic>
      <p:pic>
        <p:nvPicPr>
          <p:cNvPr id="10" name="Rezervirano mjesto sadržaja 9" descr="Slika na kojoj se prikazuje telefon, mobitel&#10;&#10;Opis je automatski generiran">
            <a:extLst>
              <a:ext uri="{FF2B5EF4-FFF2-40B4-BE49-F238E27FC236}">
                <a16:creationId xmlns:a16="http://schemas.microsoft.com/office/drawing/2014/main" id="{A8BFCE21-592F-479D-8EDF-0F0F0398B11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98391" y="1000105"/>
            <a:ext cx="2519858" cy="1864695"/>
          </a:xfrm>
        </p:spPr>
      </p:pic>
      <p:pic>
        <p:nvPicPr>
          <p:cNvPr id="17" name="Slika 16" descr="Slika na kojoj se prikazuje elektronički, mobitel, sjedenje, telefon&#10;&#10;Opis je automatski generiran">
            <a:extLst>
              <a:ext uri="{FF2B5EF4-FFF2-40B4-BE49-F238E27FC236}">
                <a16:creationId xmlns:a16="http://schemas.microsoft.com/office/drawing/2014/main" id="{42E361EE-BA7A-4A62-A81C-E5EC18B3D6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29" y="3993199"/>
            <a:ext cx="2633976" cy="2633976"/>
          </a:xfrm>
          <a:prstGeom prst="rect">
            <a:avLst/>
          </a:prstGeom>
        </p:spPr>
      </p:pic>
      <p:pic>
        <p:nvPicPr>
          <p:cNvPr id="19" name="Slika 18" descr="Slika na kojoj se prikazuje zgrada, kabina, objekt, crveno&#10;&#10;Opis je automatski generiran">
            <a:extLst>
              <a:ext uri="{FF2B5EF4-FFF2-40B4-BE49-F238E27FC236}">
                <a16:creationId xmlns:a16="http://schemas.microsoft.com/office/drawing/2014/main" id="{05BA0799-DC3D-42CA-A61B-0FF42FEDCD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187" y="923924"/>
            <a:ext cx="2414291" cy="3624225"/>
          </a:xfrm>
          <a:prstGeom prst="rect">
            <a:avLst/>
          </a:prstGeom>
        </p:spPr>
      </p:pic>
      <p:pic>
        <p:nvPicPr>
          <p:cNvPr id="21" name="Slika 20" descr="Slika na kojoj se prikazuje elektronički, mobitel, crno, monitor&#10;&#10;Opis je automatski generiran">
            <a:extLst>
              <a:ext uri="{FF2B5EF4-FFF2-40B4-BE49-F238E27FC236}">
                <a16:creationId xmlns:a16="http://schemas.microsoft.com/office/drawing/2014/main" id="{11371E08-1F91-40BC-A9FB-3BA292A0677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6" r="28366"/>
          <a:stretch/>
        </p:blipFill>
        <p:spPr>
          <a:xfrm rot="20769033">
            <a:off x="4749442" y="1794602"/>
            <a:ext cx="1567049" cy="3624226"/>
          </a:xfrm>
          <a:prstGeom prst="rect">
            <a:avLst/>
          </a:prstGeom>
        </p:spPr>
      </p:pic>
      <p:sp>
        <p:nvSpPr>
          <p:cNvPr id="22" name="Pravokutnik 21">
            <a:extLst>
              <a:ext uri="{FF2B5EF4-FFF2-40B4-BE49-F238E27FC236}">
                <a16:creationId xmlns:a16="http://schemas.microsoft.com/office/drawing/2014/main" id="{AB2CE226-DC1A-492C-9EED-6CE1D320A910}"/>
              </a:ext>
            </a:extLst>
          </p:cNvPr>
          <p:cNvSpPr/>
          <p:nvPr/>
        </p:nvSpPr>
        <p:spPr>
          <a:xfrm>
            <a:off x="9591675" y="5648325"/>
            <a:ext cx="2027803" cy="6921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pg</a:t>
            </a:r>
            <a:r>
              <a:rPr lang="hr-HR" dirty="0"/>
              <a:t> 58/ A</a:t>
            </a:r>
          </a:p>
        </p:txBody>
      </p:sp>
    </p:spTree>
    <p:extLst>
      <p:ext uri="{BB962C8B-B14F-4D97-AF65-F5344CB8AC3E}">
        <p14:creationId xmlns:p14="http://schemas.microsoft.com/office/powerpoint/2010/main" val="334010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>
            <a:extLst>
              <a:ext uri="{FF2B5EF4-FFF2-40B4-BE49-F238E27FC236}">
                <a16:creationId xmlns:a16="http://schemas.microsoft.com/office/drawing/2014/main" id="{73AF442A-206B-4433-8DE5-6F8CFCDBD3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7" t="9230" r="15605" b="36551"/>
          <a:stretch/>
        </p:blipFill>
        <p:spPr>
          <a:xfrm>
            <a:off x="482462" y="179732"/>
            <a:ext cx="8081024" cy="3299792"/>
          </a:xfrm>
          <a:prstGeom prst="rect">
            <a:avLst/>
          </a:prstGeom>
        </p:spPr>
      </p:pic>
      <p:sp>
        <p:nvSpPr>
          <p:cNvPr id="8" name="Pravokutnik 7">
            <a:extLst>
              <a:ext uri="{FF2B5EF4-FFF2-40B4-BE49-F238E27FC236}">
                <a16:creationId xmlns:a16="http://schemas.microsoft.com/office/drawing/2014/main" id="{B1A9FC53-497E-441D-9D2C-B626A7A7915E}"/>
              </a:ext>
            </a:extLst>
          </p:cNvPr>
          <p:cNvSpPr/>
          <p:nvPr/>
        </p:nvSpPr>
        <p:spPr>
          <a:xfrm>
            <a:off x="4237577" y="1281320"/>
            <a:ext cx="570793" cy="71561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2914A78A-707D-4E76-8F5D-522520F59DF3}"/>
              </a:ext>
            </a:extLst>
          </p:cNvPr>
          <p:cNvSpPr/>
          <p:nvPr/>
        </p:nvSpPr>
        <p:spPr>
          <a:xfrm>
            <a:off x="4522973" y="2199861"/>
            <a:ext cx="570793" cy="71561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147B1200-1718-4348-813C-DF4BB9016937}"/>
              </a:ext>
            </a:extLst>
          </p:cNvPr>
          <p:cNvSpPr/>
          <p:nvPr/>
        </p:nvSpPr>
        <p:spPr>
          <a:xfrm>
            <a:off x="908443" y="2756452"/>
            <a:ext cx="3464774" cy="71561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9548DBA6-F0D1-4898-9E4F-A0AD3E05CE4E}"/>
              </a:ext>
            </a:extLst>
          </p:cNvPr>
          <p:cNvSpPr txBox="1"/>
          <p:nvPr/>
        </p:nvSpPr>
        <p:spPr>
          <a:xfrm>
            <a:off x="2693504" y="1400500"/>
            <a:ext cx="1679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 err="1">
                <a:solidFill>
                  <a:schemeClr val="accent2"/>
                </a:solidFill>
              </a:rPr>
              <a:t>her</a:t>
            </a:r>
            <a:r>
              <a:rPr lang="hr-HR" sz="2000" dirty="0">
                <a:solidFill>
                  <a:schemeClr val="accent2"/>
                </a:solidFill>
              </a:rPr>
              <a:t> </a:t>
            </a:r>
            <a:r>
              <a:rPr lang="hr-HR" sz="2000" dirty="0" err="1">
                <a:solidFill>
                  <a:schemeClr val="accent2"/>
                </a:solidFill>
              </a:rPr>
              <a:t>mum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97D49EC-827A-4CD1-A549-C6E6349D3504}"/>
              </a:ext>
            </a:extLst>
          </p:cNvPr>
          <p:cNvSpPr txBox="1"/>
          <p:nvPr/>
        </p:nvSpPr>
        <p:spPr>
          <a:xfrm>
            <a:off x="2863139" y="2199861"/>
            <a:ext cx="2801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Mrs Williams, a </a:t>
            </a:r>
            <a:r>
              <a:rPr lang="hr-HR" sz="2000" dirty="0" err="1">
                <a:solidFill>
                  <a:schemeClr val="accent2"/>
                </a:solidFill>
              </a:rPr>
              <a:t>teacher</a:t>
            </a:r>
            <a:endParaRPr lang="hr-HR" sz="2000" dirty="0">
              <a:solidFill>
                <a:schemeClr val="accent2"/>
              </a:solidFill>
            </a:endParaRP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F3374A0A-34B5-457A-A798-A10B25B9F6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0" t="24517" r="7507" b="19598"/>
          <a:stretch/>
        </p:blipFill>
        <p:spPr>
          <a:xfrm>
            <a:off x="826900" y="2915478"/>
            <a:ext cx="8988619" cy="3558602"/>
          </a:xfrm>
        </p:spPr>
      </p:pic>
      <p:sp>
        <p:nvSpPr>
          <p:cNvPr id="15" name="Pravokutnik 14">
            <a:extLst>
              <a:ext uri="{FF2B5EF4-FFF2-40B4-BE49-F238E27FC236}">
                <a16:creationId xmlns:a16="http://schemas.microsoft.com/office/drawing/2014/main" id="{1B532BCD-D6C4-4000-B540-B7893CB2B09F}"/>
              </a:ext>
            </a:extLst>
          </p:cNvPr>
          <p:cNvSpPr/>
          <p:nvPr/>
        </p:nvSpPr>
        <p:spPr>
          <a:xfrm>
            <a:off x="9744075" y="5800725"/>
            <a:ext cx="2027803" cy="6921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HOMEWORK</a:t>
            </a:r>
          </a:p>
          <a:p>
            <a:pPr algn="ctr"/>
            <a:r>
              <a:rPr lang="hr-HR" dirty="0"/>
              <a:t>WB, </a:t>
            </a:r>
            <a:r>
              <a:rPr lang="hr-HR" dirty="0" err="1"/>
              <a:t>pg</a:t>
            </a:r>
            <a:r>
              <a:rPr lang="hr-HR" dirty="0"/>
              <a:t> 65/ A, B</a:t>
            </a:r>
          </a:p>
        </p:txBody>
      </p:sp>
      <p:sp>
        <p:nvSpPr>
          <p:cNvPr id="2" name="Pravokutnik 1">
            <a:extLst>
              <a:ext uri="{FF2B5EF4-FFF2-40B4-BE49-F238E27FC236}">
                <a16:creationId xmlns:a16="http://schemas.microsoft.com/office/drawing/2014/main" id="{11896E89-F51E-4F7E-8294-9DB043619E3D}"/>
              </a:ext>
            </a:extLst>
          </p:cNvPr>
          <p:cNvSpPr/>
          <p:nvPr/>
        </p:nvSpPr>
        <p:spPr>
          <a:xfrm>
            <a:off x="6599777" y="2940387"/>
            <a:ext cx="570793" cy="71561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2B323DD-BB30-415A-B342-94436EAAB9C6}"/>
              </a:ext>
            </a:extLst>
          </p:cNvPr>
          <p:cNvSpPr txBox="1"/>
          <p:nvPr/>
        </p:nvSpPr>
        <p:spPr>
          <a:xfrm>
            <a:off x="4191693" y="3394921"/>
            <a:ext cx="451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T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F4C2EAC-08BE-465F-ABF4-08C1628F7A34}"/>
              </a:ext>
            </a:extLst>
          </p:cNvPr>
          <p:cNvSpPr txBox="1"/>
          <p:nvPr/>
        </p:nvSpPr>
        <p:spPr>
          <a:xfrm>
            <a:off x="4778187" y="3682448"/>
            <a:ext cx="451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7E392DC-9771-4AB3-B55F-D12E7AF42F59}"/>
              </a:ext>
            </a:extLst>
          </p:cNvPr>
          <p:cNvSpPr txBox="1"/>
          <p:nvPr/>
        </p:nvSpPr>
        <p:spPr>
          <a:xfrm>
            <a:off x="2595965" y="4027801"/>
            <a:ext cx="451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9552FCED-44EF-465A-B779-E9C65242EEB9}"/>
              </a:ext>
            </a:extLst>
          </p:cNvPr>
          <p:cNvSpPr txBox="1"/>
          <p:nvPr/>
        </p:nvSpPr>
        <p:spPr>
          <a:xfrm>
            <a:off x="4917796" y="4376637"/>
            <a:ext cx="451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T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87176721-972D-428B-B698-D7B29DFCB31C}"/>
              </a:ext>
            </a:extLst>
          </p:cNvPr>
          <p:cNvSpPr txBox="1"/>
          <p:nvPr/>
        </p:nvSpPr>
        <p:spPr>
          <a:xfrm>
            <a:off x="2821827" y="4694779"/>
            <a:ext cx="451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3FD7F542-E5E4-4EA6-9578-B0B0606AD2AE}"/>
              </a:ext>
            </a:extLst>
          </p:cNvPr>
          <p:cNvSpPr txBox="1"/>
          <p:nvPr/>
        </p:nvSpPr>
        <p:spPr>
          <a:xfrm>
            <a:off x="5548094" y="5016512"/>
            <a:ext cx="451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chemeClr val="accent2"/>
                </a:solidFill>
              </a:rPr>
              <a:t>F</a:t>
            </a:r>
          </a:p>
        </p:txBody>
      </p:sp>
      <p:sp>
        <p:nvSpPr>
          <p:cNvPr id="3" name="Pravokutnik 2">
            <a:extLst>
              <a:ext uri="{FF2B5EF4-FFF2-40B4-BE49-F238E27FC236}">
                <a16:creationId xmlns:a16="http://schemas.microsoft.com/office/drawing/2014/main" id="{94C93568-F228-4CA1-92A5-96152CDEBEA0}"/>
              </a:ext>
            </a:extLst>
          </p:cNvPr>
          <p:cNvSpPr/>
          <p:nvPr/>
        </p:nvSpPr>
        <p:spPr>
          <a:xfrm>
            <a:off x="609600" y="2999222"/>
            <a:ext cx="6112933" cy="265200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1" name="Pravokutnik 20">
            <a:extLst>
              <a:ext uri="{FF2B5EF4-FFF2-40B4-BE49-F238E27FC236}">
                <a16:creationId xmlns:a16="http://schemas.microsoft.com/office/drawing/2014/main" id="{278809C6-8E68-4654-999C-784DDE2E31E8}"/>
              </a:ext>
            </a:extLst>
          </p:cNvPr>
          <p:cNvSpPr/>
          <p:nvPr/>
        </p:nvSpPr>
        <p:spPr>
          <a:xfrm>
            <a:off x="667461" y="5693941"/>
            <a:ext cx="6069902" cy="6921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0113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184497D-FBF9-4A57-996C-B48BAAC7A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HOMEWORK CHECK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65/ A, B</a:t>
            </a:r>
          </a:p>
        </p:txBody>
      </p:sp>
      <p:pic>
        <p:nvPicPr>
          <p:cNvPr id="7" name="Rezervirano mjesto sadržaja 6" descr="Slika na kojoj se prikazuje tekst&#10;&#10;Opis je automatski generiran">
            <a:extLst>
              <a:ext uri="{FF2B5EF4-FFF2-40B4-BE49-F238E27FC236}">
                <a16:creationId xmlns:a16="http://schemas.microsoft.com/office/drawing/2014/main" id="{3F853A0E-7C68-449A-BAE7-B243450497B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77" t="38499" r="8497" b="32453"/>
          <a:stretch/>
        </p:blipFill>
        <p:spPr>
          <a:xfrm>
            <a:off x="316987" y="2328332"/>
            <a:ext cx="5779013" cy="2438400"/>
          </a:xfrm>
        </p:spPr>
      </p:pic>
      <p:pic>
        <p:nvPicPr>
          <p:cNvPr id="9" name="Rezervirano mjesto sadržaja 8" descr="Slika na kojoj se prikazuje tekst&#10;&#10;Opis je automatski generiran">
            <a:extLst>
              <a:ext uri="{FF2B5EF4-FFF2-40B4-BE49-F238E27FC236}">
                <a16:creationId xmlns:a16="http://schemas.microsoft.com/office/drawing/2014/main" id="{7781A63E-CA29-45FD-87D8-998D4901DEB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1" t="31237" r="8824" b="15605"/>
          <a:stretch/>
        </p:blipFill>
        <p:spPr>
          <a:xfrm>
            <a:off x="5757333" y="2231924"/>
            <a:ext cx="4761320" cy="3872541"/>
          </a:xfr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3AEA5012-2241-4B02-9B03-74CE362222C0}"/>
              </a:ext>
            </a:extLst>
          </p:cNvPr>
          <p:cNvSpPr txBox="1"/>
          <p:nvPr/>
        </p:nvSpPr>
        <p:spPr>
          <a:xfrm>
            <a:off x="2855383" y="3525307"/>
            <a:ext cx="530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2D95F58-D250-4677-BF26-8838E5266879}"/>
              </a:ext>
            </a:extLst>
          </p:cNvPr>
          <p:cNvSpPr txBox="1"/>
          <p:nvPr/>
        </p:nvSpPr>
        <p:spPr>
          <a:xfrm>
            <a:off x="2556933" y="3332693"/>
            <a:ext cx="530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C5D229F-0C87-40F1-94C6-C8C14C20958C}"/>
              </a:ext>
            </a:extLst>
          </p:cNvPr>
          <p:cNvSpPr txBox="1"/>
          <p:nvPr/>
        </p:nvSpPr>
        <p:spPr>
          <a:xfrm>
            <a:off x="2702983" y="4347617"/>
            <a:ext cx="530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F38AC34-DE97-4CBE-8DD8-B6D703813743}"/>
              </a:ext>
            </a:extLst>
          </p:cNvPr>
          <p:cNvSpPr txBox="1"/>
          <p:nvPr/>
        </p:nvSpPr>
        <p:spPr>
          <a:xfrm>
            <a:off x="5492159" y="3944407"/>
            <a:ext cx="530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4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637FC905-6254-45F4-88E4-D2BEEA5CF4DD}"/>
              </a:ext>
            </a:extLst>
          </p:cNvPr>
          <p:cNvSpPr txBox="1"/>
          <p:nvPr/>
        </p:nvSpPr>
        <p:spPr>
          <a:xfrm>
            <a:off x="2326216" y="3759741"/>
            <a:ext cx="530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5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816FF04-B106-4311-B671-087855042972}"/>
              </a:ext>
            </a:extLst>
          </p:cNvPr>
          <p:cNvSpPr txBox="1"/>
          <p:nvPr/>
        </p:nvSpPr>
        <p:spPr>
          <a:xfrm>
            <a:off x="1408173" y="4168194"/>
            <a:ext cx="530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6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59C295A-FE68-41A4-BD32-8D3C2E6444E0}"/>
              </a:ext>
            </a:extLst>
          </p:cNvPr>
          <p:cNvSpPr txBox="1"/>
          <p:nvPr/>
        </p:nvSpPr>
        <p:spPr>
          <a:xfrm>
            <a:off x="7132789" y="3626907"/>
            <a:ext cx="827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chemeClr val="accent2"/>
                </a:solidFill>
              </a:rPr>
              <a:t>here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5281F009-45A4-40B2-A423-3B8FD062430A}"/>
              </a:ext>
            </a:extLst>
          </p:cNvPr>
          <p:cNvSpPr txBox="1"/>
          <p:nvPr/>
        </p:nvSpPr>
        <p:spPr>
          <a:xfrm>
            <a:off x="7378866" y="3860772"/>
            <a:ext cx="827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chemeClr val="accent2"/>
                </a:solidFill>
              </a:rPr>
              <a:t>you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C855FF69-18A6-4626-939A-2E07156EF74A}"/>
              </a:ext>
            </a:extLst>
          </p:cNvPr>
          <p:cNvSpPr txBox="1"/>
          <p:nvPr/>
        </p:nvSpPr>
        <p:spPr>
          <a:xfrm>
            <a:off x="6773590" y="4257077"/>
            <a:ext cx="827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are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AFCE7C05-4067-460D-A561-951206B5C713}"/>
              </a:ext>
            </a:extLst>
          </p:cNvPr>
          <p:cNvSpPr txBox="1"/>
          <p:nvPr/>
        </p:nvSpPr>
        <p:spPr>
          <a:xfrm>
            <a:off x="7464899" y="4477685"/>
            <a:ext cx="1301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chemeClr val="accent2"/>
                </a:solidFill>
              </a:rPr>
              <a:t>homework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977A80A1-F1EB-46D1-B594-C987DEC83871}"/>
              </a:ext>
            </a:extLst>
          </p:cNvPr>
          <p:cNvSpPr txBox="1"/>
          <p:nvPr/>
        </p:nvSpPr>
        <p:spPr>
          <a:xfrm>
            <a:off x="6597066" y="4698293"/>
            <a:ext cx="1301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Do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EA7B1F8D-3CA1-41B1-A71A-1662271BC4A9}"/>
              </a:ext>
            </a:extLst>
          </p:cNvPr>
          <p:cNvSpPr txBox="1"/>
          <p:nvPr/>
        </p:nvSpPr>
        <p:spPr>
          <a:xfrm>
            <a:off x="6817375" y="4918901"/>
            <a:ext cx="1301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chemeClr val="accent2"/>
                </a:solidFill>
              </a:rPr>
              <a:t>have</a:t>
            </a:r>
            <a:r>
              <a:rPr lang="hr-HR" dirty="0">
                <a:solidFill>
                  <a:schemeClr val="accent2"/>
                </a:solidFill>
              </a:rPr>
              <a:t> to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C275E5D5-7C76-48A1-82E6-83257CD1147B}"/>
              </a:ext>
            </a:extLst>
          </p:cNvPr>
          <p:cNvSpPr txBox="1"/>
          <p:nvPr/>
        </p:nvSpPr>
        <p:spPr>
          <a:xfrm>
            <a:off x="8049275" y="4918901"/>
            <a:ext cx="1301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chemeClr val="accent2"/>
                </a:solidFill>
              </a:rPr>
              <a:t>questions</a:t>
            </a:r>
            <a:endParaRPr lang="hr-HR" dirty="0">
              <a:solidFill>
                <a:schemeClr val="accent2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ED451392-1035-4CA4-AFA5-B024DA8D4103}"/>
              </a:ext>
            </a:extLst>
          </p:cNvPr>
          <p:cNvSpPr txBox="1"/>
          <p:nvPr/>
        </p:nvSpPr>
        <p:spPr>
          <a:xfrm>
            <a:off x="7132789" y="5324175"/>
            <a:ext cx="1301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chemeClr val="accent2"/>
                </a:solidFill>
              </a:rPr>
              <a:t>see</a:t>
            </a:r>
            <a:endParaRPr lang="hr-H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3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7BE4C42-73EE-47CE-9CB8-B46717C7A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 err="1">
                <a:solidFill>
                  <a:schemeClr val="accent2"/>
                </a:solidFill>
              </a:rPr>
              <a:t>Can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you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guess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where</a:t>
            </a:r>
            <a:r>
              <a:rPr lang="hr-HR" dirty="0">
                <a:solidFill>
                  <a:schemeClr val="accent2"/>
                </a:solidFill>
              </a:rPr>
              <a:t> Ema </a:t>
            </a:r>
            <a:r>
              <a:rPr lang="hr-HR" dirty="0" err="1">
                <a:solidFill>
                  <a:schemeClr val="accent2"/>
                </a:solidFill>
              </a:rPr>
              <a:t>and</a:t>
            </a:r>
            <a:r>
              <a:rPr lang="hr-HR" dirty="0">
                <a:solidFill>
                  <a:schemeClr val="accent2"/>
                </a:solidFill>
              </a:rPr>
              <a:t> Tara </a:t>
            </a:r>
            <a:r>
              <a:rPr lang="hr-HR" dirty="0" err="1">
                <a:solidFill>
                  <a:schemeClr val="accent2"/>
                </a:solidFill>
              </a:rPr>
              <a:t>were</a:t>
            </a:r>
            <a:r>
              <a:rPr lang="hr-HR" dirty="0">
                <a:solidFill>
                  <a:schemeClr val="accent2"/>
                </a:solidFill>
              </a:rPr>
              <a:t>.</a:t>
            </a: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91E74374-DEC5-45DC-83C8-6F82135C14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8" t="19260" r="22676" b="56986"/>
          <a:stretch/>
        </p:blipFill>
        <p:spPr>
          <a:xfrm>
            <a:off x="1051890" y="2312158"/>
            <a:ext cx="10088219" cy="2006071"/>
          </a:xfrm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DEC93069-5D86-4BDC-88A7-D3FA659C8CB5}"/>
              </a:ext>
            </a:extLst>
          </p:cNvPr>
          <p:cNvSpPr/>
          <p:nvPr/>
        </p:nvSpPr>
        <p:spPr>
          <a:xfrm>
            <a:off x="8995328" y="5240821"/>
            <a:ext cx="2027803" cy="6921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pg</a:t>
            </a:r>
            <a:r>
              <a:rPr lang="hr-HR" dirty="0"/>
              <a:t> 59</a:t>
            </a:r>
          </a:p>
          <a:p>
            <a:pPr algn="ctr"/>
            <a:r>
              <a:rPr lang="hr-HR" dirty="0"/>
              <a:t>LISTENING</a:t>
            </a:r>
          </a:p>
        </p:txBody>
      </p:sp>
    </p:spTree>
    <p:extLst>
      <p:ext uri="{BB962C8B-B14F-4D97-AF65-F5344CB8AC3E}">
        <p14:creationId xmlns:p14="http://schemas.microsoft.com/office/powerpoint/2010/main" val="270909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0EAE948-41BC-42C1-9426-E58F5A4A2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dirty="0" err="1">
                <a:solidFill>
                  <a:schemeClr val="accent2"/>
                </a:solidFill>
              </a:rPr>
              <a:t>was</a:t>
            </a:r>
            <a:r>
              <a:rPr lang="hr-HR" b="1" dirty="0">
                <a:solidFill>
                  <a:schemeClr val="accent2"/>
                </a:solidFill>
              </a:rPr>
              <a:t> / </a:t>
            </a:r>
            <a:r>
              <a:rPr lang="hr-HR" b="1" dirty="0" err="1">
                <a:solidFill>
                  <a:schemeClr val="accent2"/>
                </a:solidFill>
              </a:rPr>
              <a:t>were</a:t>
            </a:r>
            <a:br>
              <a:rPr lang="hr-HR" b="1" dirty="0">
                <a:solidFill>
                  <a:schemeClr val="accent2"/>
                </a:solidFill>
              </a:rPr>
            </a:br>
            <a:r>
              <a:rPr lang="hr-HR" b="1" dirty="0" err="1">
                <a:solidFill>
                  <a:schemeClr val="accent2"/>
                </a:solidFill>
              </a:rPr>
              <a:t>questions</a:t>
            </a:r>
            <a:endParaRPr lang="hr-HR" b="1" dirty="0">
              <a:solidFill>
                <a:schemeClr val="accent2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27C5BCF-AD16-432A-8362-85C2D86A72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hr-HR" sz="2800" b="1" dirty="0">
              <a:solidFill>
                <a:schemeClr val="accent2"/>
              </a:solidFill>
            </a:endParaRPr>
          </a:p>
          <a:p>
            <a:pPr algn="ctr"/>
            <a:r>
              <a:rPr lang="hr-HR" sz="2800" b="1" dirty="0" err="1">
                <a:solidFill>
                  <a:schemeClr val="accent2"/>
                </a:solidFill>
              </a:rPr>
              <a:t>Was</a:t>
            </a:r>
            <a:r>
              <a:rPr lang="hr-HR" sz="2800" b="1" dirty="0">
                <a:solidFill>
                  <a:schemeClr val="accent2"/>
                </a:solidFill>
              </a:rPr>
              <a:t> </a:t>
            </a:r>
            <a:r>
              <a:rPr lang="hr-HR" sz="2800" dirty="0" err="1">
                <a:solidFill>
                  <a:schemeClr val="tx1"/>
                </a:solidFill>
              </a:rPr>
              <a:t>she</a:t>
            </a:r>
            <a:r>
              <a:rPr lang="hr-HR" sz="2800" dirty="0">
                <a:solidFill>
                  <a:schemeClr val="tx1"/>
                </a:solidFill>
              </a:rPr>
              <a:t>…? – </a:t>
            </a:r>
            <a:r>
              <a:rPr lang="hr-HR" sz="2800" dirty="0" err="1">
                <a:solidFill>
                  <a:schemeClr val="tx1"/>
                </a:solidFill>
              </a:rPr>
              <a:t>Yes</a:t>
            </a:r>
            <a:r>
              <a:rPr lang="hr-HR" sz="2800" dirty="0">
                <a:solidFill>
                  <a:schemeClr val="tx1"/>
                </a:solidFill>
              </a:rPr>
              <a:t>, </a:t>
            </a:r>
            <a:r>
              <a:rPr lang="hr-HR" sz="2800" dirty="0" err="1">
                <a:solidFill>
                  <a:schemeClr val="tx1"/>
                </a:solidFill>
              </a:rPr>
              <a:t>she</a:t>
            </a:r>
            <a:r>
              <a:rPr lang="hr-HR" sz="2800" dirty="0">
                <a:solidFill>
                  <a:schemeClr val="tx1"/>
                </a:solidFill>
              </a:rPr>
              <a:t> </a:t>
            </a:r>
            <a:r>
              <a:rPr lang="hr-HR" sz="2800" b="1" dirty="0" err="1">
                <a:solidFill>
                  <a:schemeClr val="accent2"/>
                </a:solidFill>
              </a:rPr>
              <a:t>was</a:t>
            </a:r>
            <a:r>
              <a:rPr lang="hr-HR" sz="2800" b="1" dirty="0">
                <a:solidFill>
                  <a:schemeClr val="accent2"/>
                </a:solidFill>
              </a:rPr>
              <a:t>. // </a:t>
            </a:r>
            <a:r>
              <a:rPr lang="hr-HR" sz="2800" dirty="0">
                <a:solidFill>
                  <a:schemeClr val="tx1"/>
                </a:solidFill>
              </a:rPr>
              <a:t>No, </a:t>
            </a:r>
            <a:r>
              <a:rPr lang="hr-HR" sz="2800" dirty="0" err="1">
                <a:solidFill>
                  <a:schemeClr val="tx1"/>
                </a:solidFill>
              </a:rPr>
              <a:t>she</a:t>
            </a:r>
            <a:r>
              <a:rPr lang="hr-HR" sz="2800" dirty="0">
                <a:solidFill>
                  <a:schemeClr val="tx1"/>
                </a:solidFill>
              </a:rPr>
              <a:t> </a:t>
            </a:r>
            <a:r>
              <a:rPr lang="hr-HR" sz="2800" b="1" dirty="0" err="1">
                <a:solidFill>
                  <a:schemeClr val="accent2"/>
                </a:solidFill>
              </a:rPr>
              <a:t>wasn’t</a:t>
            </a:r>
            <a:r>
              <a:rPr lang="hr-HR" sz="2800" b="1" dirty="0">
                <a:solidFill>
                  <a:schemeClr val="accent2"/>
                </a:solidFill>
              </a:rPr>
              <a:t>.</a:t>
            </a:r>
          </a:p>
          <a:p>
            <a:pPr algn="ctr"/>
            <a:r>
              <a:rPr lang="hr-HR" sz="2800" b="1" dirty="0" err="1">
                <a:solidFill>
                  <a:schemeClr val="accent2"/>
                </a:solidFill>
              </a:rPr>
              <a:t>Were</a:t>
            </a:r>
            <a:r>
              <a:rPr lang="hr-HR" sz="2800" b="1" dirty="0">
                <a:solidFill>
                  <a:schemeClr val="accent2"/>
                </a:solidFill>
              </a:rPr>
              <a:t> </a:t>
            </a:r>
            <a:r>
              <a:rPr lang="hr-HR" sz="2800" dirty="0" err="1">
                <a:solidFill>
                  <a:schemeClr val="tx1"/>
                </a:solidFill>
              </a:rPr>
              <a:t>they</a:t>
            </a:r>
            <a:r>
              <a:rPr lang="hr-HR" sz="2800" dirty="0">
                <a:solidFill>
                  <a:schemeClr val="tx1"/>
                </a:solidFill>
              </a:rPr>
              <a:t> …? – </a:t>
            </a:r>
            <a:r>
              <a:rPr lang="hr-HR" sz="2800" dirty="0" err="1">
                <a:solidFill>
                  <a:schemeClr val="tx1"/>
                </a:solidFill>
              </a:rPr>
              <a:t>Yes</a:t>
            </a:r>
            <a:r>
              <a:rPr lang="hr-HR" sz="2800" dirty="0">
                <a:solidFill>
                  <a:schemeClr val="tx1"/>
                </a:solidFill>
              </a:rPr>
              <a:t>, </a:t>
            </a:r>
            <a:r>
              <a:rPr lang="hr-HR" sz="2800" dirty="0" err="1">
                <a:solidFill>
                  <a:schemeClr val="tx1"/>
                </a:solidFill>
              </a:rPr>
              <a:t>they</a:t>
            </a:r>
            <a:r>
              <a:rPr lang="hr-HR" sz="2800" dirty="0">
                <a:solidFill>
                  <a:schemeClr val="tx1"/>
                </a:solidFill>
              </a:rPr>
              <a:t> </a:t>
            </a:r>
            <a:r>
              <a:rPr lang="hr-HR" sz="2800" b="1" dirty="0" err="1">
                <a:solidFill>
                  <a:schemeClr val="accent2"/>
                </a:solidFill>
              </a:rPr>
              <a:t>were</a:t>
            </a:r>
            <a:r>
              <a:rPr lang="hr-HR" sz="2800" b="1" dirty="0">
                <a:solidFill>
                  <a:schemeClr val="accent2"/>
                </a:solidFill>
              </a:rPr>
              <a:t>. // </a:t>
            </a:r>
            <a:r>
              <a:rPr lang="hr-HR" sz="2800" dirty="0">
                <a:solidFill>
                  <a:schemeClr val="tx1"/>
                </a:solidFill>
              </a:rPr>
              <a:t>No, </a:t>
            </a:r>
            <a:r>
              <a:rPr lang="hr-HR" sz="2800" dirty="0" err="1">
                <a:solidFill>
                  <a:schemeClr val="tx1"/>
                </a:solidFill>
              </a:rPr>
              <a:t>they</a:t>
            </a:r>
            <a:r>
              <a:rPr lang="hr-HR" sz="2800" dirty="0">
                <a:solidFill>
                  <a:schemeClr val="tx1"/>
                </a:solidFill>
              </a:rPr>
              <a:t> </a:t>
            </a:r>
            <a:r>
              <a:rPr lang="hr-HR" sz="2800" b="1" dirty="0" err="1">
                <a:solidFill>
                  <a:schemeClr val="accent2"/>
                </a:solidFill>
              </a:rPr>
              <a:t>weren’t</a:t>
            </a:r>
            <a:r>
              <a:rPr lang="hr-HR" b="1" dirty="0">
                <a:solidFill>
                  <a:schemeClr val="accent2"/>
                </a:solidFill>
              </a:rPr>
              <a:t>.</a:t>
            </a:r>
          </a:p>
          <a:p>
            <a:pPr algn="ctr"/>
            <a:endParaRPr lang="hr-HR" b="1" dirty="0">
              <a:solidFill>
                <a:schemeClr val="accent2"/>
              </a:solidFill>
            </a:endParaRPr>
          </a:p>
          <a:p>
            <a:pPr algn="ctr"/>
            <a:r>
              <a:rPr lang="hr-HR" sz="2800" b="1" dirty="0" err="1">
                <a:solidFill>
                  <a:schemeClr val="accent2"/>
                </a:solidFill>
              </a:rPr>
              <a:t>Were</a:t>
            </a:r>
            <a:r>
              <a:rPr lang="hr-HR" sz="2800" b="1" dirty="0">
                <a:solidFill>
                  <a:schemeClr val="accent2"/>
                </a:solidFill>
              </a:rPr>
              <a:t> </a:t>
            </a:r>
            <a:r>
              <a:rPr lang="hr-HR" sz="2800" dirty="0" err="1">
                <a:solidFill>
                  <a:schemeClr val="tx1"/>
                </a:solidFill>
              </a:rPr>
              <a:t>you</a:t>
            </a:r>
            <a:r>
              <a:rPr lang="hr-HR" sz="2800" dirty="0">
                <a:solidFill>
                  <a:schemeClr val="tx1"/>
                </a:solidFill>
              </a:rPr>
              <a:t> … ? – </a:t>
            </a:r>
            <a:r>
              <a:rPr lang="hr-HR" sz="2800" dirty="0" err="1">
                <a:solidFill>
                  <a:schemeClr val="tx1"/>
                </a:solidFill>
              </a:rPr>
              <a:t>Yes</a:t>
            </a:r>
            <a:r>
              <a:rPr lang="hr-HR" sz="2800" dirty="0">
                <a:solidFill>
                  <a:schemeClr val="tx1"/>
                </a:solidFill>
              </a:rPr>
              <a:t>, I </a:t>
            </a:r>
            <a:r>
              <a:rPr lang="hr-HR" sz="2800" b="1" dirty="0" err="1">
                <a:solidFill>
                  <a:schemeClr val="accent2"/>
                </a:solidFill>
              </a:rPr>
              <a:t>was</a:t>
            </a:r>
            <a:r>
              <a:rPr lang="hr-HR" sz="2800" b="1" dirty="0">
                <a:solidFill>
                  <a:schemeClr val="accent2"/>
                </a:solidFill>
              </a:rPr>
              <a:t>. // </a:t>
            </a:r>
            <a:r>
              <a:rPr lang="hr-HR" sz="2800" dirty="0">
                <a:solidFill>
                  <a:schemeClr val="tx1"/>
                </a:solidFill>
              </a:rPr>
              <a:t>No I </a:t>
            </a:r>
            <a:r>
              <a:rPr lang="hr-HR" sz="2800" b="1" dirty="0" err="1">
                <a:solidFill>
                  <a:schemeClr val="accent2"/>
                </a:solidFill>
              </a:rPr>
              <a:t>wasn’t</a:t>
            </a:r>
            <a:r>
              <a:rPr lang="hr-HR" sz="2800" b="1" dirty="0">
                <a:solidFill>
                  <a:schemeClr val="accent2"/>
                </a:solidFill>
              </a:rPr>
              <a:t>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89793016-3401-40EC-A655-C7A6CDD724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4652" r="13359" b="11633"/>
          <a:stretch/>
        </p:blipFill>
        <p:spPr>
          <a:xfrm>
            <a:off x="1576387" y="1784351"/>
            <a:ext cx="9039225" cy="436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13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AA6202-8145-4C23-AAB7-F01D8610B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600" dirty="0">
                <a:solidFill>
                  <a:schemeClr val="accent2"/>
                </a:solidFill>
              </a:rPr>
              <a:t>WORKBOOK PRACTCE</a:t>
            </a:r>
            <a:br>
              <a:rPr lang="hr-HR" sz="3600" dirty="0">
                <a:solidFill>
                  <a:schemeClr val="accent2"/>
                </a:solidFill>
              </a:rPr>
            </a:br>
            <a:r>
              <a:rPr lang="hr-HR" sz="3600" dirty="0" err="1">
                <a:solidFill>
                  <a:schemeClr val="accent2"/>
                </a:solidFill>
              </a:rPr>
              <a:t>pg</a:t>
            </a:r>
            <a:r>
              <a:rPr lang="hr-HR" sz="3600" dirty="0">
                <a:solidFill>
                  <a:schemeClr val="accent2"/>
                </a:solidFill>
              </a:rPr>
              <a:t> 64/ C</a:t>
            </a:r>
          </a:p>
        </p:txBody>
      </p:sp>
      <p:pic>
        <p:nvPicPr>
          <p:cNvPr id="4" name="Rezervirano mjesto sadržaja 3">
            <a:extLst>
              <a:ext uri="{FF2B5EF4-FFF2-40B4-BE49-F238E27FC236}">
                <a16:creationId xmlns:a16="http://schemas.microsoft.com/office/drawing/2014/main" id="{6F4E7534-0C0E-41F9-B4B5-071C2E5272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137" t="38562" r="50000" b="14322"/>
          <a:stretch/>
        </p:blipFill>
        <p:spPr>
          <a:xfrm>
            <a:off x="838200" y="1766870"/>
            <a:ext cx="7130185" cy="4862529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0F9E9CB-3D44-4662-B66D-B2C73A4ABA4E}"/>
              </a:ext>
            </a:extLst>
          </p:cNvPr>
          <p:cNvSpPr txBox="1"/>
          <p:nvPr/>
        </p:nvSpPr>
        <p:spPr>
          <a:xfrm>
            <a:off x="1614830" y="2342987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413E536-4CD5-4DE0-B001-3A46D1AE1E5F}"/>
              </a:ext>
            </a:extLst>
          </p:cNvPr>
          <p:cNvSpPr txBox="1"/>
          <p:nvPr/>
        </p:nvSpPr>
        <p:spPr>
          <a:xfrm>
            <a:off x="2391460" y="2661557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EF7E7A9-97FA-4EA8-AF75-CB1711355B62}"/>
              </a:ext>
            </a:extLst>
          </p:cNvPr>
          <p:cNvSpPr txBox="1"/>
          <p:nvPr/>
        </p:nvSpPr>
        <p:spPr>
          <a:xfrm>
            <a:off x="2419900" y="2980127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weren’t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99A3C48-A0C2-4064-A2CA-130706A78F63}"/>
              </a:ext>
            </a:extLst>
          </p:cNvPr>
          <p:cNvSpPr txBox="1"/>
          <p:nvPr/>
        </p:nvSpPr>
        <p:spPr>
          <a:xfrm>
            <a:off x="5583300" y="2980127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C52FCE9-ECB6-421F-B3F6-E0B386DB8A33}"/>
              </a:ext>
            </a:extLst>
          </p:cNvPr>
          <p:cNvSpPr txBox="1"/>
          <p:nvPr/>
        </p:nvSpPr>
        <p:spPr>
          <a:xfrm>
            <a:off x="2319400" y="3498752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9F87E46-EAE2-4517-9EE1-30B5D8340341}"/>
              </a:ext>
            </a:extLst>
          </p:cNvPr>
          <p:cNvSpPr txBox="1"/>
          <p:nvPr/>
        </p:nvSpPr>
        <p:spPr>
          <a:xfrm>
            <a:off x="3022133" y="3826770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wasn’t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FF6552D-EF1A-4956-8448-13581F878C92}"/>
              </a:ext>
            </a:extLst>
          </p:cNvPr>
          <p:cNvSpPr txBox="1"/>
          <p:nvPr/>
        </p:nvSpPr>
        <p:spPr>
          <a:xfrm>
            <a:off x="1362666" y="4145265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9DD2F5B-B9C7-4688-882D-A30C1F025AD8}"/>
              </a:ext>
            </a:extLst>
          </p:cNvPr>
          <p:cNvSpPr txBox="1"/>
          <p:nvPr/>
        </p:nvSpPr>
        <p:spPr>
          <a:xfrm>
            <a:off x="3546599" y="4151386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5EE8FA8-F46A-4627-9156-20262490D7BE}"/>
              </a:ext>
            </a:extLst>
          </p:cNvPr>
          <p:cNvSpPr txBox="1"/>
          <p:nvPr/>
        </p:nvSpPr>
        <p:spPr>
          <a:xfrm>
            <a:off x="1544699" y="4461615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C1D1A0F-6546-471D-8A5C-BEF6763CBD3B}"/>
              </a:ext>
            </a:extLst>
          </p:cNvPr>
          <p:cNvSpPr txBox="1"/>
          <p:nvPr/>
        </p:nvSpPr>
        <p:spPr>
          <a:xfrm>
            <a:off x="3546599" y="4804020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CD349A2-47EA-4A78-B74E-3C01BB551AEA}"/>
              </a:ext>
            </a:extLst>
          </p:cNvPr>
          <p:cNvSpPr txBox="1"/>
          <p:nvPr/>
        </p:nvSpPr>
        <p:spPr>
          <a:xfrm>
            <a:off x="2903219" y="5101007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wasn’t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1EA9496-5F4C-49C4-9D77-D07F5E0C5982}"/>
              </a:ext>
            </a:extLst>
          </p:cNvPr>
          <p:cNvSpPr txBox="1"/>
          <p:nvPr/>
        </p:nvSpPr>
        <p:spPr>
          <a:xfrm>
            <a:off x="2903219" y="5428993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6522AF0A-7D93-4C02-90BE-93BB5666BA18}"/>
              </a:ext>
            </a:extLst>
          </p:cNvPr>
          <p:cNvSpPr txBox="1"/>
          <p:nvPr/>
        </p:nvSpPr>
        <p:spPr>
          <a:xfrm>
            <a:off x="2394389" y="5747488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wasn’t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35995D8A-BC06-4435-9572-95057B9C16EB}"/>
              </a:ext>
            </a:extLst>
          </p:cNvPr>
          <p:cNvSpPr txBox="1"/>
          <p:nvPr/>
        </p:nvSpPr>
        <p:spPr>
          <a:xfrm>
            <a:off x="1183440" y="2674074"/>
            <a:ext cx="445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1EF7016E-339C-42F4-8153-F95F268035E7}"/>
              </a:ext>
            </a:extLst>
          </p:cNvPr>
          <p:cNvSpPr txBox="1"/>
          <p:nvPr/>
        </p:nvSpPr>
        <p:spPr>
          <a:xfrm>
            <a:off x="1169220" y="4144193"/>
            <a:ext cx="445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8895908B-9F98-43FE-8911-21C5B0C1FC3C}"/>
              </a:ext>
            </a:extLst>
          </p:cNvPr>
          <p:cNvSpPr txBox="1"/>
          <p:nvPr/>
        </p:nvSpPr>
        <p:spPr>
          <a:xfrm>
            <a:off x="1183440" y="4460543"/>
            <a:ext cx="445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835AAE6A-EBCC-4C53-907B-0ED9B2234322}"/>
              </a:ext>
            </a:extLst>
          </p:cNvPr>
          <p:cNvSpPr txBox="1"/>
          <p:nvPr/>
        </p:nvSpPr>
        <p:spPr>
          <a:xfrm>
            <a:off x="1183440" y="2342987"/>
            <a:ext cx="445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4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03B85758-CCFB-4191-8293-EF6CAE055512}"/>
              </a:ext>
            </a:extLst>
          </p:cNvPr>
          <p:cNvSpPr txBox="1"/>
          <p:nvPr/>
        </p:nvSpPr>
        <p:spPr>
          <a:xfrm>
            <a:off x="1202295" y="5103479"/>
            <a:ext cx="445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5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DE2CD42F-4B83-40F1-925F-8137B8CD05F0}"/>
              </a:ext>
            </a:extLst>
          </p:cNvPr>
          <p:cNvSpPr txBox="1"/>
          <p:nvPr/>
        </p:nvSpPr>
        <p:spPr>
          <a:xfrm>
            <a:off x="1183440" y="4768283"/>
            <a:ext cx="445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6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D5BF8DE5-6415-41C0-BEE2-35765CB94AFA}"/>
              </a:ext>
            </a:extLst>
          </p:cNvPr>
          <p:cNvSpPr txBox="1"/>
          <p:nvPr/>
        </p:nvSpPr>
        <p:spPr>
          <a:xfrm>
            <a:off x="1199345" y="2993770"/>
            <a:ext cx="445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7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B2474EB1-3952-4EB0-8429-99DE4A5ACF91}"/>
              </a:ext>
            </a:extLst>
          </p:cNvPr>
          <p:cNvSpPr txBox="1"/>
          <p:nvPr/>
        </p:nvSpPr>
        <p:spPr>
          <a:xfrm>
            <a:off x="1188020" y="5414654"/>
            <a:ext cx="445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8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598DDBF4-453A-4635-BF8C-89CFE2A972B2}"/>
              </a:ext>
            </a:extLst>
          </p:cNvPr>
          <p:cNvSpPr txBox="1"/>
          <p:nvPr/>
        </p:nvSpPr>
        <p:spPr>
          <a:xfrm>
            <a:off x="1193884" y="3835907"/>
            <a:ext cx="445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9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E74CF7D2-9C4B-472A-988F-8FAEDFEDF048}"/>
              </a:ext>
            </a:extLst>
          </p:cNvPr>
          <p:cNvSpPr txBox="1"/>
          <p:nvPr/>
        </p:nvSpPr>
        <p:spPr>
          <a:xfrm>
            <a:off x="1202295" y="3504820"/>
            <a:ext cx="445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10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C86ED9A9-AECD-4DED-9F67-E1A779F3B424}"/>
              </a:ext>
            </a:extLst>
          </p:cNvPr>
          <p:cNvSpPr txBox="1"/>
          <p:nvPr/>
        </p:nvSpPr>
        <p:spPr>
          <a:xfrm>
            <a:off x="1173800" y="5727018"/>
            <a:ext cx="445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solidFill>
                  <a:schemeClr val="accent2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55654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zervirano mjesto sadržaja 8">
            <a:extLst>
              <a:ext uri="{FF2B5EF4-FFF2-40B4-BE49-F238E27FC236}">
                <a16:creationId xmlns:a16="http://schemas.microsoft.com/office/drawing/2014/main" id="{F170D7BD-1A6F-466B-979C-EC99EEDCB8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63" t="18898" r="13183" b="35571"/>
          <a:stretch/>
        </p:blipFill>
        <p:spPr>
          <a:xfrm>
            <a:off x="1485900" y="266700"/>
            <a:ext cx="7990742" cy="6248400"/>
          </a:xfrm>
        </p:spPr>
      </p:pic>
      <p:sp>
        <p:nvSpPr>
          <p:cNvPr id="10" name="Pravokutnik 9">
            <a:extLst>
              <a:ext uri="{FF2B5EF4-FFF2-40B4-BE49-F238E27FC236}">
                <a16:creationId xmlns:a16="http://schemas.microsoft.com/office/drawing/2014/main" id="{FBAAA23E-0228-43EC-A3F4-75EF1D7E354F}"/>
              </a:ext>
            </a:extLst>
          </p:cNvPr>
          <p:cNvSpPr/>
          <p:nvPr/>
        </p:nvSpPr>
        <p:spPr>
          <a:xfrm>
            <a:off x="1285874" y="135467"/>
            <a:ext cx="4674659" cy="14589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764E2B2B-3A75-49CC-B556-181739AD6CA2}"/>
              </a:ext>
            </a:extLst>
          </p:cNvPr>
          <p:cNvSpPr/>
          <p:nvPr/>
        </p:nvSpPr>
        <p:spPr>
          <a:xfrm rot="5400000">
            <a:off x="-1278731" y="3312321"/>
            <a:ext cx="5014914" cy="11811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FFEC1B5A-064C-4A66-8FC3-D3523AA41CF2}"/>
              </a:ext>
            </a:extLst>
          </p:cNvPr>
          <p:cNvSpPr txBox="1"/>
          <p:nvPr/>
        </p:nvSpPr>
        <p:spPr>
          <a:xfrm>
            <a:off x="1819276" y="3573040"/>
            <a:ext cx="400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51113F50-F536-4CB8-B9C5-0B081DD88777}"/>
              </a:ext>
            </a:extLst>
          </p:cNvPr>
          <p:cNvSpPr txBox="1"/>
          <p:nvPr/>
        </p:nvSpPr>
        <p:spPr>
          <a:xfrm>
            <a:off x="1819275" y="4598738"/>
            <a:ext cx="400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4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257EB7B-66AB-4114-94A8-8461E079D4B3}"/>
              </a:ext>
            </a:extLst>
          </p:cNvPr>
          <p:cNvSpPr txBox="1"/>
          <p:nvPr/>
        </p:nvSpPr>
        <p:spPr>
          <a:xfrm>
            <a:off x="1819273" y="5277920"/>
            <a:ext cx="400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5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E5D440A-7F9C-477E-A373-37EC91EFA85B}"/>
              </a:ext>
            </a:extLst>
          </p:cNvPr>
          <p:cNvSpPr txBox="1"/>
          <p:nvPr/>
        </p:nvSpPr>
        <p:spPr>
          <a:xfrm>
            <a:off x="1819272" y="3824255"/>
            <a:ext cx="400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6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CBBC9A8A-ED1F-442C-9481-CDEBC1811D96}"/>
              </a:ext>
            </a:extLst>
          </p:cNvPr>
          <p:cNvSpPr txBox="1"/>
          <p:nvPr/>
        </p:nvSpPr>
        <p:spPr>
          <a:xfrm>
            <a:off x="1819272" y="4902491"/>
            <a:ext cx="400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7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307F8FFD-B5D1-4051-B60C-5A3D5BB10276}"/>
              </a:ext>
            </a:extLst>
          </p:cNvPr>
          <p:cNvSpPr txBox="1"/>
          <p:nvPr/>
        </p:nvSpPr>
        <p:spPr>
          <a:xfrm>
            <a:off x="1819272" y="3284960"/>
            <a:ext cx="400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8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46CAC0E-9259-4514-BADA-185346A0352E}"/>
              </a:ext>
            </a:extLst>
          </p:cNvPr>
          <p:cNvSpPr txBox="1"/>
          <p:nvPr/>
        </p:nvSpPr>
        <p:spPr>
          <a:xfrm>
            <a:off x="1819272" y="5647252"/>
            <a:ext cx="400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chemeClr val="accent2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03910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A2E592EF-382E-45A1-8874-4B46AE4F2C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4" t="36847" r="4688" b="14120"/>
          <a:stretch/>
        </p:blipFill>
        <p:spPr>
          <a:xfrm>
            <a:off x="897431" y="579784"/>
            <a:ext cx="10397137" cy="3346205"/>
          </a:xfrm>
        </p:spPr>
      </p:pic>
    </p:spTree>
    <p:extLst>
      <p:ext uri="{BB962C8B-B14F-4D97-AF65-F5344CB8AC3E}">
        <p14:creationId xmlns:p14="http://schemas.microsoft.com/office/powerpoint/2010/main" val="9856068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</Words>
  <Application>Microsoft Office PowerPoint</Application>
  <PresentationFormat>Široki zaslon</PresentationFormat>
  <Paragraphs>89</Paragraphs>
  <Slides>12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Tema sustava Office</vt:lpstr>
      <vt:lpstr>Unit 3: Nero</vt:lpstr>
      <vt:lpstr> T E L E P H O N I N G </vt:lpstr>
      <vt:lpstr>PowerPoint prezentacija</vt:lpstr>
      <vt:lpstr>HOMEWORK CHECK pg 65/ A, B</vt:lpstr>
      <vt:lpstr>Can you guess where Ema and Tara were.</vt:lpstr>
      <vt:lpstr>was / were questions</vt:lpstr>
      <vt:lpstr>WORKBOOK PRACTCE pg 64/ C</vt:lpstr>
      <vt:lpstr>PowerPoint prezentacija</vt:lpstr>
      <vt:lpstr>PowerPoint prezentacija</vt:lpstr>
      <vt:lpstr>WORKBOOK PRACTICE pg 68/ H</vt:lpstr>
      <vt:lpstr>The Wright brothers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3: Nero</dc:title>
  <dc:creator>Ivona Zdunić</dc:creator>
  <cp:lastModifiedBy>Ivona Zdunić</cp:lastModifiedBy>
  <cp:revision>1</cp:revision>
  <dcterms:created xsi:type="dcterms:W3CDTF">2020-11-08T12:36:22Z</dcterms:created>
  <dcterms:modified xsi:type="dcterms:W3CDTF">2020-11-08T12:36:49Z</dcterms:modified>
</cp:coreProperties>
</file>